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2" r:id="rId3"/>
    <p:sldId id="354" r:id="rId4"/>
    <p:sldId id="353" r:id="rId5"/>
    <p:sldId id="307" r:id="rId6"/>
    <p:sldId id="355" r:id="rId7"/>
    <p:sldId id="356" r:id="rId8"/>
    <p:sldId id="359" r:id="rId9"/>
    <p:sldId id="35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1" autoAdjust="0"/>
    <p:restoredTop sz="66729" autoAdjust="0"/>
  </p:normalViewPr>
  <p:slideViewPr>
    <p:cSldViewPr>
      <p:cViewPr varScale="1">
        <p:scale>
          <a:sx n="40" d="100"/>
          <a:sy n="40" d="100"/>
        </p:scale>
        <p:origin x="158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32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1F507238-3206-495A-96C8-FBF7814ACB6F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63632B76-493B-48A7-8C1F-A1572CB72B7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7200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BBE1DC23-96EE-43BF-836F-7002150878AA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4939C175-04F1-4790-ADD7-1EF3A5A4B48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8698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baseline="0" dirty="0" smtClean="0"/>
              <a:t>Use insert pictures button to insert two pictures under Date on the slide</a:t>
            </a:r>
          </a:p>
          <a:p>
            <a:pPr lvl="1"/>
            <a:r>
              <a:rPr lang="en-US" sz="1200" baseline="0" dirty="0" smtClean="0"/>
              <a:t>Pictures are sized used the format button approx. 4 by 3</a:t>
            </a:r>
          </a:p>
          <a:p>
            <a:pPr lvl="1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9C175-04F1-4790-ADD7-1EF3A5A4B48D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2742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pictures of returning staff</a:t>
            </a:r>
            <a:r>
              <a:rPr lang="en-US" baseline="0" dirty="0" smtClean="0"/>
              <a:t> using the insert picture button and format to size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9C175-04F1-4790-ADD7-1EF3A5A4B48D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7729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pictures of the Screener</a:t>
            </a:r>
            <a:r>
              <a:rPr lang="en-US" baseline="0" dirty="0" smtClean="0"/>
              <a:t>/person standing 2 meters apart going through the practice</a:t>
            </a:r>
          </a:p>
          <a:p>
            <a:r>
              <a:rPr lang="en-US" baseline="0" dirty="0" smtClean="0"/>
              <a:t>Ex. Standing at table 2 meters apart, temperature taking, sanitizing hand</a:t>
            </a:r>
          </a:p>
          <a:p>
            <a:r>
              <a:rPr lang="en-US" baseline="0" dirty="0" smtClean="0"/>
              <a:t>Pictures approx. 3 by 2.5 in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9C175-04F1-4790-ADD7-1EF3A5A4B48D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5047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picture of a staff receiving</a:t>
            </a:r>
            <a:r>
              <a:rPr lang="en-US" baseline="0" dirty="0" smtClean="0"/>
              <a:t> child to the right of the words</a:t>
            </a:r>
          </a:p>
          <a:p>
            <a:r>
              <a:rPr lang="en-US" baseline="0" dirty="0" smtClean="0"/>
              <a:t>Ex. Blanket barrier, holding child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9C175-04F1-4790-ADD7-1EF3A5A4B48D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8018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aseline="0" dirty="0" smtClean="0"/>
              <a:t>Add approx. 3-4 pictures of indoor environment surrounding the wording approx. 3.5 by 2.5</a:t>
            </a:r>
          </a:p>
          <a:p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9C175-04F1-4790-ADD7-1EF3A5A4B48D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54874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approx. 4 pictures showing social distanced activities/tables/art</a:t>
            </a:r>
            <a:r>
              <a:rPr lang="en-US" baseline="0" dirty="0" smtClean="0"/>
              <a:t> boxes and sleep areas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9C175-04F1-4790-ADD7-1EF3A5A4B48D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100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3-5 pictures</a:t>
            </a:r>
            <a:r>
              <a:rPr lang="en-US" baseline="0" dirty="0" smtClean="0"/>
              <a:t> showing staff cleaning tables/wearing PPE/cleaning washroom/beds and linens and outdoor equipment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9C175-04F1-4790-ADD7-1EF3A5A4B48D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7962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3- 5 pictures of children working</a:t>
            </a:r>
            <a:r>
              <a:rPr lang="en-US" baseline="0" dirty="0" smtClean="0"/>
              <a:t> in classroom and outdoor environment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9C175-04F1-4790-ADD7-1EF3A5A4B48D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3544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Include pictures of Supervisor, Kitchen staff and support staff for breaks/cleaning/screener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9C175-04F1-4790-ADD7-1EF3A5A4B48D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76617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6EEBAD-AD55-4717-9691-B61386BEE1A7}" type="datetimeFigureOut">
              <a:rPr lang="en-CA" smtClean="0"/>
              <a:t>2020-07-08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543710B-A3C4-4C6E-8603-7F8CC4508487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gov.on.ca/childcare/child-care-re-opening-operational-guidance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863" y="2708920"/>
            <a:ext cx="8841238" cy="2308744"/>
          </a:xfrm>
        </p:spPr>
        <p:txBody>
          <a:bodyPr>
            <a:normAutofit/>
          </a:bodyPr>
          <a:lstStyle/>
          <a:p>
            <a:r>
              <a:rPr lang="en-CA" sz="3600" b="1" dirty="0" smtClean="0"/>
              <a:t>Insert Date</a:t>
            </a:r>
          </a:p>
          <a:p>
            <a:pPr algn="l"/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39210" y="749684"/>
            <a:ext cx="87849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dirty="0" smtClean="0">
                <a:solidFill>
                  <a:schemeClr val="bg1"/>
                </a:solidFill>
              </a:rPr>
              <a:t>Reopening 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(insert Centre name)</a:t>
            </a:r>
          </a:p>
        </p:txBody>
      </p:sp>
    </p:spTree>
    <p:extLst>
      <p:ext uri="{BB962C8B-B14F-4D97-AF65-F5344CB8AC3E}">
        <p14:creationId xmlns:p14="http://schemas.microsoft.com/office/powerpoint/2010/main" val="283596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47667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Our Staff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06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39952" y="332656"/>
            <a:ext cx="42915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4000" dirty="0">
                <a:solidFill>
                  <a:schemeClr val="bg1"/>
                </a:solidFill>
              </a:rPr>
              <a:t>Morning Screening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4299992"/>
            <a:ext cx="8107983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We will ask our staff and families questions about their health and well being. </a:t>
            </a:r>
            <a:br>
              <a:rPr lang="en-US" sz="2400" dirty="0"/>
            </a:br>
            <a:r>
              <a:rPr lang="en-US" sz="2400" dirty="0"/>
              <a:t>We may check temperatures and make sure everyone is feeling good to start their day. </a:t>
            </a:r>
            <a:br>
              <a:rPr lang="en-US" sz="2400" dirty="0"/>
            </a:br>
            <a:r>
              <a:rPr lang="en-US" sz="2400" dirty="0"/>
              <a:t>Our dedicated Screener will bring your child safely to their classroom and teacher</a:t>
            </a:r>
          </a:p>
        </p:txBody>
      </p:sp>
    </p:spTree>
    <p:extLst>
      <p:ext uri="{BB962C8B-B14F-4D97-AF65-F5344CB8AC3E}">
        <p14:creationId xmlns:p14="http://schemas.microsoft.com/office/powerpoint/2010/main" val="114358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7904" y="33265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Safety Precautions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8072" y="1490666"/>
            <a:ext cx="4572000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We will use a barrier like a receiving blanket to carry children and provide them comfort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Children and staff wash their hands immediately upon entering our building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All clothes and backpacks will be washed and remain in the centre for the time being.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Children will stay in their own classroom and play in sections of the playgrounds with the same peers and teachers. </a:t>
            </a:r>
          </a:p>
        </p:txBody>
      </p:sp>
    </p:spTree>
    <p:extLst>
      <p:ext uri="{BB962C8B-B14F-4D97-AF65-F5344CB8AC3E}">
        <p14:creationId xmlns:p14="http://schemas.microsoft.com/office/powerpoint/2010/main" val="10137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60632" y="6597352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52728"/>
          </a:xfrm>
        </p:spPr>
        <p:txBody>
          <a:bodyPr/>
          <a:lstStyle/>
          <a:p>
            <a:r>
              <a:rPr lang="en-CA" dirty="0" smtClean="0"/>
              <a:t>Our Environments 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1194986"/>
            <a:ext cx="3744416" cy="31700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Our classroom environments have changed in little ways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We will always provide all interest centres, creative work, sensory experiences</a:t>
            </a:r>
            <a:r>
              <a:rPr lang="en-US" sz="2000" dirty="0"/>
              <a:t> </a:t>
            </a:r>
            <a:r>
              <a:rPr lang="en-US" sz="2000" dirty="0" smtClean="0"/>
              <a:t>and encourage curious minds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children have more space to create, play and explore</a:t>
            </a:r>
          </a:p>
        </p:txBody>
      </p:sp>
    </p:spTree>
    <p:extLst>
      <p:ext uri="{BB962C8B-B14F-4D97-AF65-F5344CB8AC3E}">
        <p14:creationId xmlns:p14="http://schemas.microsoft.com/office/powerpoint/2010/main" val="87915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94551" y="734268"/>
            <a:ext cx="3576364" cy="36933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encourage a healthy environment, each child is provided with their own creative boxes with their names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Sensory experiences in individual trays with all the same materials we have always enjoyed!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 clean our environments/toys and materials several times daily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5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9812" y="332656"/>
            <a:ext cx="3936404" cy="35702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DISINFECTING/SANTIZING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We abide by disinfecting and sanitizing </a:t>
            </a:r>
            <a:r>
              <a:rPr lang="en-US" sz="2000" dirty="0" smtClean="0"/>
              <a:t>protocols. The protocols can be found at: </a:t>
            </a:r>
          </a:p>
          <a:p>
            <a:r>
              <a:rPr lang="en-US" sz="1400" dirty="0" smtClean="0">
                <a:hlinkClick r:id="rId3"/>
              </a:rPr>
              <a:t>http</a:t>
            </a:r>
            <a:r>
              <a:rPr lang="en-US" sz="1400" dirty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www.edu.gov.on.ca/childcare/child-care-re-opening-operational-guidance.pdf</a:t>
            </a:r>
            <a:endParaRPr lang="en-US" sz="1400" dirty="0" smtClean="0"/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Using a three step method for our table, chairs, bathrooms beds/linens and playground equipment several times per day</a:t>
            </a:r>
          </a:p>
        </p:txBody>
      </p:sp>
    </p:spTree>
    <p:extLst>
      <p:ext uri="{BB962C8B-B14F-4D97-AF65-F5344CB8AC3E}">
        <p14:creationId xmlns:p14="http://schemas.microsoft.com/office/powerpoint/2010/main" val="160424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7013" y="4736225"/>
            <a:ext cx="8640960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 are dedicated to our four foundations of learning. </a:t>
            </a:r>
          </a:p>
          <a:p>
            <a:pPr algn="ctr"/>
            <a:r>
              <a:rPr lang="en-US" sz="2400" dirty="0" smtClean="0"/>
              <a:t>We will continue to foster our children and families wellbeing, expression, sense of belonging and engagement in all areas of development. </a:t>
            </a:r>
          </a:p>
          <a:p>
            <a:pPr algn="ctr"/>
            <a:r>
              <a:rPr lang="en-US" sz="2400" dirty="0" smtClean="0"/>
              <a:t>We look forward to seeing you soon!</a:t>
            </a:r>
          </a:p>
        </p:txBody>
      </p:sp>
    </p:spTree>
    <p:extLst>
      <p:ext uri="{BB962C8B-B14F-4D97-AF65-F5344CB8AC3E}">
        <p14:creationId xmlns:p14="http://schemas.microsoft.com/office/powerpoint/2010/main" val="12819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260648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ALWAYS SUPPORTING CHILDREN &amp; STAFF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5124381"/>
            <a:ext cx="878497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(Insert names of supervisor/chef </a:t>
            </a:r>
            <a:r>
              <a:rPr lang="en-US" sz="2000" b="1" dirty="0" err="1" smtClean="0"/>
              <a:t>etc</a:t>
            </a:r>
            <a:r>
              <a:rPr lang="en-US" sz="2000" b="1" dirty="0" smtClean="0"/>
              <a:t>) </a:t>
            </a:r>
            <a:r>
              <a:rPr lang="en-US" sz="2000" dirty="0" smtClean="0"/>
              <a:t>and all our wonderful support staff continue working hard to support our children and familie</a:t>
            </a:r>
            <a:r>
              <a:rPr lang="en-US" sz="2000" dirty="0"/>
              <a:t>s</a:t>
            </a:r>
            <a:r>
              <a:rPr lang="en-US" sz="2000" dirty="0" smtClean="0"/>
              <a:t>  providing the high quality care through healthy foods, supporting families through these times and making sure we </a:t>
            </a:r>
            <a:r>
              <a:rPr lang="en-US" sz="2000" smtClean="0"/>
              <a:t>all are comfortable </a:t>
            </a:r>
            <a:r>
              <a:rPr lang="en-US" sz="2000" dirty="0" smtClean="0"/>
              <a:t>in our new environments!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30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9795</TotalTime>
  <Words>479</Words>
  <Application>Microsoft Office PowerPoint</Application>
  <PresentationFormat>On-screen Show (4:3)</PresentationFormat>
  <Paragraphs>57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Candara</vt:lpstr>
      <vt:lpstr>Symbol</vt:lpstr>
      <vt:lpstr>Waveform</vt:lpstr>
      <vt:lpstr>PowerPoint Presentation</vt:lpstr>
      <vt:lpstr>PowerPoint Presentation</vt:lpstr>
      <vt:lpstr>PowerPoint Presentation</vt:lpstr>
      <vt:lpstr>PowerPoint Presentation</vt:lpstr>
      <vt:lpstr>Our Environments 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McInnes</dc:creator>
  <cp:lastModifiedBy>Harper, Wendy</cp:lastModifiedBy>
  <cp:revision>271</cp:revision>
  <cp:lastPrinted>2017-05-31T20:30:40Z</cp:lastPrinted>
  <dcterms:created xsi:type="dcterms:W3CDTF">2014-08-21T17:25:54Z</dcterms:created>
  <dcterms:modified xsi:type="dcterms:W3CDTF">2020-07-08T17:26:09Z</dcterms:modified>
</cp:coreProperties>
</file>